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03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18327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PowerTeacher Gradebook Setup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4595150" y="3093350"/>
            <a:ext cx="38631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Kim Williamson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kim.williamson@cms.k12.nc.us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18 weeks (S1-Q3)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Formal-60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Click Informal-20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Midterm-20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18 weeks (S2-Q4)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Formal-70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Informal-30</a:t>
            </a:r>
          </a:p>
          <a:p>
            <a:pPr lvl="0" algn="ctr" rtl="0">
              <a:spcBef>
                <a:spcPts val="0"/>
              </a:spcBef>
              <a:buNone/>
            </a:pPr>
            <a:endParaRPr sz="1800"/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*English III or IV or Spanish I or French I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(see next for weights setup)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18 weeks (S2-Q4)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solidFill>
                  <a:srgbClr val="FF9900"/>
                </a:solidFill>
              </a:rPr>
              <a:t>English III or IV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Formal-60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Informal-20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Graduation Project-20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solidFill>
                  <a:srgbClr val="FF9900"/>
                </a:solidFill>
              </a:rPr>
              <a:t>Spanish I or French 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Formal-45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Informal-30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200"/>
              <a:t>Summative Performance</a:t>
            </a:r>
            <a:r>
              <a:rPr lang="en"/>
              <a:t>-25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18 weeks (S2-E1)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Final Exam-100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Copying Grade Setup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97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If you have other 18 week classes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Click on Tools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Copy Final Grade Setup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Choose entire class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Click OK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Then select which class(es) to copy setup to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Then click next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Click Finish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36 weeks (F1)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solidFill>
                  <a:srgbClr val="FF9900"/>
                </a:solidFill>
              </a:rPr>
              <a:t>Final Exam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F1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Term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S1-37.5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S2-37.5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E1-25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solidFill>
                  <a:srgbClr val="FF9900"/>
                </a:solidFill>
              </a:rPr>
              <a:t>No Final Exam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F1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Term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S1-100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S2-100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E1-0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36 weeks (S1)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Term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Q1-40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Q2-40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X1-20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36 weeks (Q1)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Formal-70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Informal-30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36 weeks (Q2)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Formal-70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Informal-30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36 weeks (X1)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Midterm-100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Important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Remember PowerTeacher is very date driven.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Make sure you are always working in the correct term.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36 weeks (S2)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Term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Q3-100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Q4-100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36 weeks (Q3)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Formal-70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Informal-30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36 weeks (Q4)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Formal-70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Informal-30</a:t>
            </a:r>
          </a:p>
          <a:p>
            <a:pPr lvl="0" algn="ctr" rtl="0">
              <a:spcBef>
                <a:spcPts val="0"/>
              </a:spcBef>
              <a:buNone/>
            </a:pPr>
            <a:endParaRPr sz="1800"/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*English III or IV or Spanish I or II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(see next for weights setup)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36 weeks (Q4)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solidFill>
                  <a:srgbClr val="FF9900"/>
                </a:solidFill>
              </a:rPr>
              <a:t>English III or IV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Formal-40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Informal-20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Graduation Project-40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solidFill>
                  <a:srgbClr val="FF9900"/>
                </a:solidFill>
              </a:rPr>
              <a:t>Spanish I or French 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Formal-30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Informal-20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200"/>
              <a:t>Summative Performance</a:t>
            </a:r>
            <a:r>
              <a:rPr lang="en"/>
              <a:t>-50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36 weeks (E1)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Final Exam-100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Copying Grade Setup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97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If you have other 36 week classes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Click on Tools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Copy Final Grade Setup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Choose entire class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Click OK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Then select which class(es) to copy setup to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Then click next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Click Finish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1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/>
              <a:t>Make sure you are using the old launch.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/>
              <a:t>1st Task-Check Categories 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/>
              <a:t>Go to Categories (Make sure you have a formal and informal)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/>
              <a:t>Delete any unnecessary categories you will never use them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18 weeks (S1-F1)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u="sng">
                <a:solidFill>
                  <a:srgbClr val="FF9900"/>
                </a:solidFill>
              </a:rPr>
              <a:t>Final Exam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Click on F1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Term Weights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Q1-37.5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Q2-37.5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E1-25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u="sng">
                <a:solidFill>
                  <a:srgbClr val="FF9900"/>
                </a:solidFill>
              </a:rPr>
              <a:t>No Final Exam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Click on F1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Term Weights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Q1-100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Q2-100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E1-0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18 weeks (S1-Q1)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Click Formal-60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Click Informal-20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Click Midterm-20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18 weeks (S1-Q2)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Click on Formal-70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Click Informal-30</a:t>
            </a:r>
          </a:p>
          <a:p>
            <a:pPr algn="ctr" rtl="0">
              <a:spcBef>
                <a:spcPts val="0"/>
              </a:spcBef>
              <a:buNone/>
            </a:pPr>
            <a:endParaRPr sz="1800"/>
          </a:p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*English III or IV or Spanish I or II </a:t>
            </a:r>
          </a:p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(see next for weights setup)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18 weeks (S1-Q2)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u="sng">
                <a:solidFill>
                  <a:srgbClr val="FF9900"/>
                </a:solidFill>
              </a:rPr>
              <a:t>English III or IV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Formal-60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Click Informal-20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Graduation Project-20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>
                <a:solidFill>
                  <a:srgbClr val="FF9900"/>
                </a:solidFill>
              </a:rPr>
              <a:t>Spanish I or French I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Click Formal-45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Click Informal-30</a:t>
            </a: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" sz="2200"/>
              <a:t>Summative Performance</a:t>
            </a:r>
            <a:r>
              <a:rPr lang="en"/>
              <a:t>-25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18 weeks (S1-E1)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Category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Add Category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Final Exam-100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18 weeks (S2-F1)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solidFill>
                  <a:srgbClr val="FF9900"/>
                </a:solidFill>
              </a:rPr>
              <a:t>Final Exam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F1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Term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Q3-37.5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Q4-37.5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E1-25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solidFill>
                  <a:srgbClr val="FF9900"/>
                </a:solidFill>
              </a:rPr>
              <a:t>No Final Exam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Click on F1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Term Weights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Q3-100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Q4-100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E1-0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Macintosh PowerPoint</Application>
  <PresentationFormat>On-screen Show (16:9)</PresentationFormat>
  <Paragraphs>195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paper-plane</vt:lpstr>
      <vt:lpstr>PowerTeacher Gradebook Setup</vt:lpstr>
      <vt:lpstr>Important</vt:lpstr>
      <vt:lpstr>Step 1</vt:lpstr>
      <vt:lpstr>18 weeks (S1-F1)</vt:lpstr>
      <vt:lpstr>18 weeks (S1-Q1)</vt:lpstr>
      <vt:lpstr>18 weeks (S1-Q2)</vt:lpstr>
      <vt:lpstr>18 weeks (S1-Q2)</vt:lpstr>
      <vt:lpstr>18 weeks (S1-E1)</vt:lpstr>
      <vt:lpstr>18 weeks (S2-F1)</vt:lpstr>
      <vt:lpstr>18 weeks (S1-Q3)</vt:lpstr>
      <vt:lpstr>18 weeks (S2-Q4)</vt:lpstr>
      <vt:lpstr>18 weeks (S2-Q4)</vt:lpstr>
      <vt:lpstr>18 weeks (S2-E1)</vt:lpstr>
      <vt:lpstr>Copying Grade Setup</vt:lpstr>
      <vt:lpstr>36 weeks (F1)</vt:lpstr>
      <vt:lpstr>36 weeks (S1)</vt:lpstr>
      <vt:lpstr>36 weeks (Q1)</vt:lpstr>
      <vt:lpstr>36 weeks (Q2)</vt:lpstr>
      <vt:lpstr>36 weeks (X1)</vt:lpstr>
      <vt:lpstr>36 weeks (S2)</vt:lpstr>
      <vt:lpstr>36 weeks (Q3)</vt:lpstr>
      <vt:lpstr>36 weeks (Q4)</vt:lpstr>
      <vt:lpstr>36 weeks (Q4)</vt:lpstr>
      <vt:lpstr>36 weeks (E1)</vt:lpstr>
      <vt:lpstr>Copying Grade Setup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PowerTeacher Gradebook Setup</dc:title>
  <cp:lastModifiedBy>Kim Williamson</cp:lastModifiedBy>
  <cp:revision>1</cp:revision>
  <dcterms:modified xsi:type="dcterms:W3CDTF">2015-07-09T19:00:08Z</dcterms:modified>
</cp:coreProperties>
</file>